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89325" cx="7562100"/>
  <p:notesSz cx="6858000" cy="9144000"/>
  <p:embeddedFontLs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7">
          <p15:clr>
            <a:srgbClr val="747775"/>
          </p15:clr>
        </p15:guide>
        <p15:guide id="2" pos="238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7" orient="horz"/>
        <p:guide pos="238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HelveticaNeue-italic.fntdata"/><Relationship Id="rId10" Type="http://schemas.openxmlformats.org/officeDocument/2006/relationships/font" Target="fonts/HelveticaNeue-bold.fntdata"/><Relationship Id="rId12" Type="http://schemas.openxmlformats.org/officeDocument/2006/relationships/font" Target="fonts/HelveticaNeue-boldItalic.fntdata"/><Relationship Id="rId9"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Fully customizable templates.</a:t>
            </a:r>
            <a:endParaRPr/>
          </a:p>
          <a:p>
            <a:pPr indent="0" lvl="0" marL="0" rtl="0" algn="l">
              <a:spcBef>
                <a:spcPts val="0"/>
              </a:spcBef>
              <a:spcAft>
                <a:spcPts val="0"/>
              </a:spcAft>
              <a:buNone/>
            </a:pPr>
            <a:r>
              <a:rPr lang="fi"/>
              <a:t>Do not move the elements, you need only 1 click to select the area of the template and can write the information there.</a:t>
            </a:r>
            <a:br>
              <a:rPr lang="fi"/>
            </a:br>
            <a:r>
              <a:rPr lang="fi"/>
              <a:t>The pictures are only placeholders. Can be changed and or deleted based on your needs.</a:t>
            </a:r>
            <a:endParaRPr/>
          </a:p>
          <a:p>
            <a:pPr indent="0" lvl="0" marL="0" rtl="0" algn="l">
              <a:spcBef>
                <a:spcPts val="0"/>
              </a:spcBef>
              <a:spcAft>
                <a:spcPts val="0"/>
              </a:spcAft>
              <a:buNone/>
            </a:pPr>
            <a:r>
              <a:rPr lang="fi"/>
              <a:t>A library of copyright free pictures: https://unsplash.com/</a:t>
            </a:r>
            <a:br>
              <a:rPr lang="fi"/>
            </a:br>
            <a:r>
              <a:rPr lang="fi"/>
              <a:t>In the case if you </a:t>
            </a:r>
            <a:r>
              <a:rPr lang="fi"/>
              <a:t>accidentally</a:t>
            </a:r>
            <a:r>
              <a:rPr lang="fi"/>
              <a:t> delete an important part of the design you can use shortcut cmnd + Z (macbooks) or ctrl + Z (windows) to redo.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0e1102715_0_0:notes"/>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0e11027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b0e1102715_0_14:notes"/>
          <p:cNvSpPr/>
          <p:nvPr>
            <p:ph idx="2" type="sldImg"/>
          </p:nvPr>
        </p:nvSpPr>
        <p:spPr>
          <a:xfrm>
            <a:off x="2216410" y="685800"/>
            <a:ext cx="24258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b0e110271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83" y="1547391"/>
            <a:ext cx="7046400" cy="4265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76" y="5889935"/>
            <a:ext cx="7046400" cy="1647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76" y="2298771"/>
            <a:ext cx="7046400" cy="40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76" y="6551017"/>
            <a:ext cx="7046400" cy="2703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76" y="4469940"/>
            <a:ext cx="7046400" cy="1749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76" y="924860"/>
            <a:ext cx="7046400" cy="1190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76" y="2395097"/>
            <a:ext cx="7046400" cy="71001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76" y="924860"/>
            <a:ext cx="7046400" cy="1190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76" y="2395097"/>
            <a:ext cx="3307800" cy="7100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6401" y="2395097"/>
            <a:ext cx="3307800" cy="7100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76" y="924860"/>
            <a:ext cx="7046400" cy="1190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76" y="1154659"/>
            <a:ext cx="2322300" cy="157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76" y="2887895"/>
            <a:ext cx="2322300" cy="660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437" y="935511"/>
            <a:ext cx="5266200" cy="8501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1050" y="-260"/>
            <a:ext cx="3781200" cy="1068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69" y="2562809"/>
            <a:ext cx="3345300" cy="3080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69" y="5825407"/>
            <a:ext cx="3345300" cy="2566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4973" y="1504787"/>
            <a:ext cx="3173100" cy="7679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76" y="8792066"/>
            <a:ext cx="4961100" cy="1257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6734" y="9691191"/>
            <a:ext cx="4539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76" y="924860"/>
            <a:ext cx="7046400" cy="1190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76" y="2395097"/>
            <a:ext cx="7046400" cy="71001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6734" y="9691191"/>
            <a:ext cx="4539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748200" y="2262413"/>
            <a:ext cx="6065700" cy="985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b="1" lang="fi">
                <a:solidFill>
                  <a:srgbClr val="0B5394"/>
                </a:solidFill>
                <a:latin typeface="Helvetica Neue"/>
                <a:ea typeface="Helvetica Neue"/>
                <a:cs typeface="Helvetica Neue"/>
                <a:sym typeface="Helvetica Neue"/>
              </a:rPr>
              <a:t>Name of the Event</a:t>
            </a:r>
            <a:endParaRPr b="1">
              <a:solidFill>
                <a:srgbClr val="0B5394"/>
              </a:solidFill>
              <a:latin typeface="Helvetica Neue"/>
              <a:ea typeface="Helvetica Neue"/>
              <a:cs typeface="Helvetica Neue"/>
              <a:sym typeface="Helvetica Neue"/>
            </a:endParaRPr>
          </a:p>
        </p:txBody>
      </p:sp>
      <p:sp>
        <p:nvSpPr>
          <p:cNvPr id="55" name="Google Shape;55;p13"/>
          <p:cNvSpPr txBox="1"/>
          <p:nvPr>
            <p:ph idx="1" type="subTitle"/>
          </p:nvPr>
        </p:nvSpPr>
        <p:spPr>
          <a:xfrm>
            <a:off x="798150" y="3469575"/>
            <a:ext cx="5965800" cy="1647300"/>
          </a:xfrm>
          <a:prstGeom prst="rect">
            <a:avLst/>
          </a:prstGeom>
        </p:spPr>
        <p:txBody>
          <a:bodyPr anchorCtr="0" anchor="t" bIns="91425" lIns="91425" spcFirstLastPara="1" rIns="91425" wrap="square" tIns="91425">
            <a:normAutofit lnSpcReduction="20000"/>
          </a:bodyPr>
          <a:lstStyle/>
          <a:p>
            <a:pPr indent="0" lvl="0" marL="0" rtl="0" algn="ctr">
              <a:lnSpc>
                <a:spcPct val="150000"/>
              </a:lnSpc>
              <a:spcBef>
                <a:spcPts val="0"/>
              </a:spcBef>
              <a:spcAft>
                <a:spcPts val="0"/>
              </a:spcAft>
              <a:buNone/>
            </a:pPr>
            <a:r>
              <a:rPr lang="fi" sz="1350">
                <a:solidFill>
                  <a:srgbClr val="0B5394"/>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3100">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rotWithShape="1">
          <a:blip r:embed="rId4">
            <a:alphaModFix/>
          </a:blip>
          <a:srcRect b="21741" l="0" r="0" t="21741"/>
          <a:stretch/>
        </p:blipFill>
        <p:spPr>
          <a:xfrm>
            <a:off x="0" y="6652200"/>
            <a:ext cx="7562102" cy="2847302"/>
          </a:xfrm>
          <a:prstGeom prst="rect">
            <a:avLst/>
          </a:prstGeom>
          <a:noFill/>
          <a:ln>
            <a:noFill/>
          </a:ln>
        </p:spPr>
      </p:pic>
      <p:sp>
        <p:nvSpPr>
          <p:cNvPr id="57" name="Google Shape;57;p13"/>
          <p:cNvSpPr txBox="1"/>
          <p:nvPr/>
        </p:nvSpPr>
        <p:spPr>
          <a:xfrm>
            <a:off x="1988425" y="9782275"/>
            <a:ext cx="560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pSp>
        <p:nvGrpSpPr>
          <p:cNvPr id="58" name="Google Shape;58;p13"/>
          <p:cNvGrpSpPr/>
          <p:nvPr/>
        </p:nvGrpSpPr>
        <p:grpSpPr>
          <a:xfrm>
            <a:off x="1247400" y="5667944"/>
            <a:ext cx="5404375" cy="461706"/>
            <a:chOff x="1282100" y="5667944"/>
            <a:chExt cx="5404375" cy="461706"/>
          </a:xfrm>
        </p:grpSpPr>
        <p:sp>
          <p:nvSpPr>
            <p:cNvPr id="59" name="Google Shape;59;p13"/>
            <p:cNvSpPr txBox="1"/>
            <p:nvPr/>
          </p:nvSpPr>
          <p:spPr>
            <a:xfrm>
              <a:off x="3135975" y="5667944"/>
              <a:ext cx="355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solidFill>
                    <a:srgbClr val="0B5394"/>
                  </a:solidFill>
                </a:rPr>
                <a:t>📍(Address), </a:t>
              </a:r>
              <a:r>
                <a:rPr b="1" lang="fi" sz="1800">
                  <a:solidFill>
                    <a:srgbClr val="0B5394"/>
                  </a:solidFill>
                </a:rPr>
                <a:t>City, Country</a:t>
              </a:r>
              <a:endParaRPr b="1" sz="1800">
                <a:solidFill>
                  <a:srgbClr val="0B5394"/>
                </a:solidFill>
              </a:endParaRPr>
            </a:p>
          </p:txBody>
        </p:sp>
        <p:sp>
          <p:nvSpPr>
            <p:cNvPr id="60" name="Google Shape;60;p13"/>
            <p:cNvSpPr txBox="1"/>
            <p:nvPr/>
          </p:nvSpPr>
          <p:spPr>
            <a:xfrm>
              <a:off x="1282100" y="5667950"/>
              <a:ext cx="2016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solidFill>
                    <a:srgbClr val="0B5394"/>
                  </a:solidFill>
                </a:rPr>
                <a:t>📅 </a:t>
              </a:r>
              <a:r>
                <a:rPr b="1" lang="fi" sz="1800">
                  <a:solidFill>
                    <a:srgbClr val="0B5394"/>
                  </a:solidFill>
                </a:rPr>
                <a:t>01.01.2024</a:t>
              </a:r>
              <a:endParaRPr b="1" sz="1800">
                <a:solidFill>
                  <a:srgbClr val="0B5394"/>
                </a:solidFill>
              </a:endParaRPr>
            </a:p>
          </p:txBody>
        </p:sp>
      </p:grpSp>
      <p:pic>
        <p:nvPicPr>
          <p:cNvPr id="61" name="Google Shape;61;p13"/>
          <p:cNvPicPr preferRelativeResize="0"/>
          <p:nvPr/>
        </p:nvPicPr>
        <p:blipFill>
          <a:blip r:embed="rId5">
            <a:alphaModFix/>
          </a:blip>
          <a:stretch>
            <a:fillRect/>
          </a:stretch>
        </p:blipFill>
        <p:spPr>
          <a:xfrm>
            <a:off x="0" y="9499500"/>
            <a:ext cx="7563599" cy="1165175"/>
          </a:xfrm>
          <a:prstGeom prst="rect">
            <a:avLst/>
          </a:prstGeom>
          <a:noFill/>
          <a:ln>
            <a:noFill/>
          </a:ln>
          <a:effectLst>
            <a:outerShdw blurRad="1428750" rotWithShape="0" algn="bl" dir="16800000" dist="952500">
              <a:srgbClr val="999999">
                <a:alpha val="8000"/>
              </a:srgbClr>
            </a:outerShdw>
          </a:effectLst>
        </p:spPr>
      </p:pic>
      <p:pic>
        <p:nvPicPr>
          <p:cNvPr id="62" name="Google Shape;62;p13"/>
          <p:cNvPicPr preferRelativeResize="0"/>
          <p:nvPr/>
        </p:nvPicPr>
        <p:blipFill>
          <a:blip r:embed="rId6">
            <a:alphaModFix/>
          </a:blip>
          <a:stretch>
            <a:fillRect/>
          </a:stretch>
        </p:blipFill>
        <p:spPr>
          <a:xfrm>
            <a:off x="1251112" y="699100"/>
            <a:ext cx="5059876" cy="612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257776" y="924860"/>
            <a:ext cx="7046400" cy="119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68" name="Google Shape;68;p14"/>
          <p:cNvPicPr preferRelativeResize="0"/>
          <p:nvPr/>
        </p:nvPicPr>
        <p:blipFill rotWithShape="1">
          <a:blip r:embed="rId4">
            <a:alphaModFix/>
          </a:blip>
          <a:srcRect b="21741" l="0" r="0" t="21741"/>
          <a:stretch/>
        </p:blipFill>
        <p:spPr>
          <a:xfrm>
            <a:off x="0" y="0"/>
            <a:ext cx="7562102" cy="2847302"/>
          </a:xfrm>
          <a:prstGeom prst="rect">
            <a:avLst/>
          </a:prstGeom>
          <a:noFill/>
          <a:ln>
            <a:noFill/>
          </a:ln>
        </p:spPr>
      </p:pic>
      <p:sp>
        <p:nvSpPr>
          <p:cNvPr id="69" name="Google Shape;69;p14"/>
          <p:cNvSpPr/>
          <p:nvPr/>
        </p:nvSpPr>
        <p:spPr>
          <a:xfrm>
            <a:off x="657825" y="2395100"/>
            <a:ext cx="6246300" cy="1341300"/>
          </a:xfrm>
          <a:prstGeom prst="flowChartAlternateProcess">
            <a:avLst/>
          </a:prstGeom>
          <a:solidFill>
            <a:srgbClr val="FFFFFF"/>
          </a:solidFill>
          <a:ln>
            <a:noFill/>
          </a:ln>
          <a:effectLst>
            <a:outerShdw blurRad="1428750" rotWithShape="0" algn="bl" dir="4140000" dist="352425">
              <a:srgbClr val="999999">
                <a:alpha val="6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0" name="Google Shape;70;p14"/>
          <p:cNvPicPr preferRelativeResize="0"/>
          <p:nvPr/>
        </p:nvPicPr>
        <p:blipFill>
          <a:blip r:embed="rId5">
            <a:alphaModFix/>
          </a:blip>
          <a:stretch>
            <a:fillRect/>
          </a:stretch>
        </p:blipFill>
        <p:spPr>
          <a:xfrm>
            <a:off x="0" y="9499500"/>
            <a:ext cx="7563599" cy="1165175"/>
          </a:xfrm>
          <a:prstGeom prst="rect">
            <a:avLst/>
          </a:prstGeom>
          <a:noFill/>
          <a:ln>
            <a:noFill/>
          </a:ln>
        </p:spPr>
      </p:pic>
      <p:sp>
        <p:nvSpPr>
          <p:cNvPr id="71" name="Google Shape;71;p14"/>
          <p:cNvSpPr txBox="1"/>
          <p:nvPr>
            <p:ph idx="4294967295" type="ctrTitle"/>
          </p:nvPr>
        </p:nvSpPr>
        <p:spPr>
          <a:xfrm>
            <a:off x="748950" y="4274850"/>
            <a:ext cx="6065700" cy="877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fi" sz="4500">
                <a:solidFill>
                  <a:srgbClr val="0B5394"/>
                </a:solidFill>
                <a:latin typeface="Helvetica Neue"/>
                <a:ea typeface="Helvetica Neue"/>
                <a:cs typeface="Helvetica Neue"/>
                <a:sym typeface="Helvetica Neue"/>
              </a:rPr>
              <a:t>Name of the Event</a:t>
            </a:r>
            <a:endParaRPr b="1" sz="4500">
              <a:solidFill>
                <a:srgbClr val="0B5394"/>
              </a:solidFill>
              <a:latin typeface="Helvetica Neue"/>
              <a:ea typeface="Helvetica Neue"/>
              <a:cs typeface="Helvetica Neue"/>
              <a:sym typeface="Helvetica Neue"/>
            </a:endParaRPr>
          </a:p>
        </p:txBody>
      </p:sp>
      <p:sp>
        <p:nvSpPr>
          <p:cNvPr id="72" name="Google Shape;72;p14"/>
          <p:cNvSpPr txBox="1"/>
          <p:nvPr>
            <p:ph idx="4294967295" type="subTitle"/>
          </p:nvPr>
        </p:nvSpPr>
        <p:spPr>
          <a:xfrm>
            <a:off x="798075" y="5539438"/>
            <a:ext cx="5965800" cy="1647300"/>
          </a:xfrm>
          <a:prstGeom prst="rect">
            <a:avLst/>
          </a:prstGeom>
        </p:spPr>
        <p:txBody>
          <a:bodyPr anchorCtr="0" anchor="t" bIns="91425" lIns="91425" spcFirstLastPara="1" rIns="91425" wrap="square" tIns="91425">
            <a:normAutofit lnSpcReduction="20000"/>
          </a:bodyPr>
          <a:lstStyle/>
          <a:p>
            <a:pPr indent="0" lvl="0" marL="0" rtl="0" algn="l">
              <a:lnSpc>
                <a:spcPct val="150000"/>
              </a:lnSpc>
              <a:spcBef>
                <a:spcPts val="0"/>
              </a:spcBef>
              <a:spcAft>
                <a:spcPts val="1200"/>
              </a:spcAft>
              <a:buNone/>
            </a:pPr>
            <a:r>
              <a:rPr lang="fi" sz="1350">
                <a:solidFill>
                  <a:srgbClr val="0B5394"/>
                </a:solidFill>
                <a:highlight>
                  <a:srgbClr val="FFFFFF"/>
                </a:highlight>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3100">
              <a:solidFill>
                <a:srgbClr val="0B5394"/>
              </a:solidFill>
              <a:latin typeface="Helvetica Neue"/>
              <a:ea typeface="Helvetica Neue"/>
              <a:cs typeface="Helvetica Neue"/>
              <a:sym typeface="Helvetica Neue"/>
            </a:endParaRPr>
          </a:p>
        </p:txBody>
      </p:sp>
      <p:grpSp>
        <p:nvGrpSpPr>
          <p:cNvPr id="73" name="Google Shape;73;p14"/>
          <p:cNvGrpSpPr/>
          <p:nvPr/>
        </p:nvGrpSpPr>
        <p:grpSpPr>
          <a:xfrm>
            <a:off x="748950" y="7574150"/>
            <a:ext cx="3550500" cy="1023744"/>
            <a:chOff x="968225" y="5445025"/>
            <a:chExt cx="3550500" cy="1023744"/>
          </a:xfrm>
        </p:grpSpPr>
        <p:sp>
          <p:nvSpPr>
            <p:cNvPr id="74" name="Google Shape;74;p14"/>
            <p:cNvSpPr txBox="1"/>
            <p:nvPr/>
          </p:nvSpPr>
          <p:spPr>
            <a:xfrm>
              <a:off x="968225" y="6007069"/>
              <a:ext cx="355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solidFill>
                    <a:srgbClr val="0B5394"/>
                  </a:solidFill>
                </a:rPr>
                <a:t>📍(Address), </a:t>
              </a:r>
              <a:r>
                <a:rPr b="1" lang="fi" sz="1800">
                  <a:solidFill>
                    <a:srgbClr val="0B5394"/>
                  </a:solidFill>
                </a:rPr>
                <a:t>City, Country</a:t>
              </a:r>
              <a:endParaRPr b="1" sz="1800">
                <a:solidFill>
                  <a:srgbClr val="0B5394"/>
                </a:solidFill>
              </a:endParaRPr>
            </a:p>
          </p:txBody>
        </p:sp>
        <p:sp>
          <p:nvSpPr>
            <p:cNvPr id="75" name="Google Shape;75;p14"/>
            <p:cNvSpPr txBox="1"/>
            <p:nvPr/>
          </p:nvSpPr>
          <p:spPr>
            <a:xfrm>
              <a:off x="968225" y="5445025"/>
              <a:ext cx="2016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solidFill>
                    <a:srgbClr val="0B5394"/>
                  </a:solidFill>
                </a:rPr>
                <a:t>📅 </a:t>
              </a:r>
              <a:r>
                <a:rPr b="1" lang="fi" sz="1800">
                  <a:solidFill>
                    <a:srgbClr val="0B5394"/>
                  </a:solidFill>
                </a:rPr>
                <a:t>01.01.2024</a:t>
              </a:r>
              <a:endParaRPr b="1" sz="1800">
                <a:solidFill>
                  <a:srgbClr val="0B5394"/>
                </a:solidFill>
              </a:endParaRPr>
            </a:p>
          </p:txBody>
        </p:sp>
      </p:grpSp>
      <p:pic>
        <p:nvPicPr>
          <p:cNvPr id="76" name="Google Shape;76;p14"/>
          <p:cNvPicPr preferRelativeResize="0"/>
          <p:nvPr/>
        </p:nvPicPr>
        <p:blipFill>
          <a:blip r:embed="rId6">
            <a:alphaModFix/>
          </a:blip>
          <a:stretch>
            <a:fillRect/>
          </a:stretch>
        </p:blipFill>
        <p:spPr>
          <a:xfrm>
            <a:off x="957237" y="2723700"/>
            <a:ext cx="5647474" cy="68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5"/>
          <p:cNvSpPr txBox="1"/>
          <p:nvPr>
            <p:ph idx="4294967295" type="ctrTitle"/>
          </p:nvPr>
        </p:nvSpPr>
        <p:spPr>
          <a:xfrm>
            <a:off x="748950" y="1373425"/>
            <a:ext cx="6065700" cy="1847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fi" sz="5400">
                <a:solidFill>
                  <a:srgbClr val="0B5394"/>
                </a:solidFill>
                <a:latin typeface="Helvetica Neue"/>
                <a:ea typeface="Helvetica Neue"/>
                <a:cs typeface="Helvetica Neue"/>
                <a:sym typeface="Helvetica Neue"/>
              </a:rPr>
              <a:t>Name </a:t>
            </a:r>
            <a:endParaRPr b="1" sz="5400">
              <a:solidFill>
                <a:srgbClr val="0B5394"/>
              </a:solidFill>
              <a:latin typeface="Helvetica Neue"/>
              <a:ea typeface="Helvetica Neue"/>
              <a:cs typeface="Helvetica Neue"/>
              <a:sym typeface="Helvetica Neue"/>
            </a:endParaRPr>
          </a:p>
          <a:p>
            <a:pPr indent="0" lvl="0" marL="0" rtl="0" algn="l">
              <a:spcBef>
                <a:spcPts val="0"/>
              </a:spcBef>
              <a:spcAft>
                <a:spcPts val="0"/>
              </a:spcAft>
              <a:buNone/>
            </a:pPr>
            <a:r>
              <a:rPr b="1" lang="fi" sz="5400">
                <a:solidFill>
                  <a:srgbClr val="0B5394"/>
                </a:solidFill>
                <a:latin typeface="Helvetica Neue"/>
                <a:ea typeface="Helvetica Neue"/>
                <a:cs typeface="Helvetica Neue"/>
                <a:sym typeface="Helvetica Neue"/>
              </a:rPr>
              <a:t>of the Event</a:t>
            </a:r>
            <a:endParaRPr b="1" sz="5400">
              <a:solidFill>
                <a:srgbClr val="0B5394"/>
              </a:solidFill>
              <a:latin typeface="Helvetica Neue"/>
              <a:ea typeface="Helvetica Neue"/>
              <a:cs typeface="Helvetica Neue"/>
              <a:sym typeface="Helvetica Neue"/>
            </a:endParaRPr>
          </a:p>
        </p:txBody>
      </p:sp>
      <p:sp>
        <p:nvSpPr>
          <p:cNvPr id="82" name="Google Shape;82;p15"/>
          <p:cNvSpPr txBox="1"/>
          <p:nvPr>
            <p:ph idx="4294967295" type="subTitle"/>
          </p:nvPr>
        </p:nvSpPr>
        <p:spPr>
          <a:xfrm>
            <a:off x="798075" y="4825100"/>
            <a:ext cx="5965800" cy="1647300"/>
          </a:xfrm>
          <a:prstGeom prst="rect">
            <a:avLst/>
          </a:prstGeom>
        </p:spPr>
        <p:txBody>
          <a:bodyPr anchorCtr="0" anchor="t" bIns="91425" lIns="91425" spcFirstLastPara="1" rIns="91425" wrap="square" tIns="91425">
            <a:normAutofit lnSpcReduction="20000"/>
          </a:bodyPr>
          <a:lstStyle/>
          <a:p>
            <a:pPr indent="0" lvl="0" marL="0" rtl="0" algn="l">
              <a:lnSpc>
                <a:spcPct val="150000"/>
              </a:lnSpc>
              <a:spcBef>
                <a:spcPts val="0"/>
              </a:spcBef>
              <a:spcAft>
                <a:spcPts val="1200"/>
              </a:spcAft>
              <a:buNone/>
            </a:pPr>
            <a:r>
              <a:rPr lang="fi" sz="1350">
                <a:solidFill>
                  <a:srgbClr val="0B5394"/>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3100">
              <a:solidFill>
                <a:srgbClr val="0B5394"/>
              </a:solidFill>
              <a:latin typeface="Helvetica Neue"/>
              <a:ea typeface="Helvetica Neue"/>
              <a:cs typeface="Helvetica Neue"/>
              <a:sym typeface="Helvetica Neue"/>
            </a:endParaRPr>
          </a:p>
        </p:txBody>
      </p:sp>
      <p:grpSp>
        <p:nvGrpSpPr>
          <p:cNvPr id="83" name="Google Shape;83;p15"/>
          <p:cNvGrpSpPr/>
          <p:nvPr/>
        </p:nvGrpSpPr>
        <p:grpSpPr>
          <a:xfrm>
            <a:off x="798900" y="3791956"/>
            <a:ext cx="5566500" cy="461706"/>
            <a:chOff x="968225" y="5445019"/>
            <a:chExt cx="5566500" cy="461706"/>
          </a:xfrm>
        </p:grpSpPr>
        <p:sp>
          <p:nvSpPr>
            <p:cNvPr id="84" name="Google Shape;84;p15"/>
            <p:cNvSpPr txBox="1"/>
            <p:nvPr/>
          </p:nvSpPr>
          <p:spPr>
            <a:xfrm>
              <a:off x="2984225" y="5445019"/>
              <a:ext cx="355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solidFill>
                    <a:srgbClr val="0B5394"/>
                  </a:solidFill>
                </a:rPr>
                <a:t>📍(Address), </a:t>
              </a:r>
              <a:r>
                <a:rPr b="1" lang="fi" sz="1800">
                  <a:solidFill>
                    <a:srgbClr val="0B5394"/>
                  </a:solidFill>
                </a:rPr>
                <a:t>City, Country</a:t>
              </a:r>
              <a:endParaRPr b="1" sz="1800">
                <a:solidFill>
                  <a:srgbClr val="0B5394"/>
                </a:solidFill>
              </a:endParaRPr>
            </a:p>
          </p:txBody>
        </p:sp>
        <p:sp>
          <p:nvSpPr>
            <p:cNvPr id="85" name="Google Shape;85;p15"/>
            <p:cNvSpPr txBox="1"/>
            <p:nvPr/>
          </p:nvSpPr>
          <p:spPr>
            <a:xfrm>
              <a:off x="968225" y="5445025"/>
              <a:ext cx="2016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1800">
                  <a:solidFill>
                    <a:srgbClr val="0B5394"/>
                  </a:solidFill>
                </a:rPr>
                <a:t>📅 </a:t>
              </a:r>
              <a:r>
                <a:rPr b="1" lang="fi" sz="1800">
                  <a:solidFill>
                    <a:srgbClr val="0B5394"/>
                  </a:solidFill>
                </a:rPr>
                <a:t>01.01.2024</a:t>
              </a:r>
              <a:endParaRPr b="1" sz="1800">
                <a:solidFill>
                  <a:srgbClr val="0B5394"/>
                </a:solidFill>
              </a:endParaRPr>
            </a:p>
          </p:txBody>
        </p:sp>
      </p:grpSp>
      <p:pic>
        <p:nvPicPr>
          <p:cNvPr id="86" name="Google Shape;86;p15"/>
          <p:cNvPicPr preferRelativeResize="0"/>
          <p:nvPr/>
        </p:nvPicPr>
        <p:blipFill>
          <a:blip r:embed="rId4">
            <a:alphaModFix/>
          </a:blip>
          <a:stretch>
            <a:fillRect/>
          </a:stretch>
        </p:blipFill>
        <p:spPr>
          <a:xfrm>
            <a:off x="0" y="9499500"/>
            <a:ext cx="7563599" cy="1165175"/>
          </a:xfrm>
          <a:prstGeom prst="rect">
            <a:avLst/>
          </a:prstGeom>
          <a:noFill/>
          <a:ln>
            <a:noFill/>
          </a:ln>
        </p:spPr>
      </p:pic>
      <p:pic>
        <p:nvPicPr>
          <p:cNvPr id="87" name="Google Shape;87;p15"/>
          <p:cNvPicPr preferRelativeResize="0"/>
          <p:nvPr/>
        </p:nvPicPr>
        <p:blipFill>
          <a:blip r:embed="rId5">
            <a:alphaModFix/>
          </a:blip>
          <a:stretch>
            <a:fillRect/>
          </a:stretch>
        </p:blipFill>
        <p:spPr>
          <a:xfrm>
            <a:off x="1251863" y="8416800"/>
            <a:ext cx="5059876" cy="612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